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57" r:id="rId3"/>
  </p:sldIdLst>
  <p:sldSz cx="30600650" cy="41219120"/>
  <p:notesSz cx="6858000" cy="9144000"/>
  <p:custDataLst>
    <p:tags r:id="rId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103" userDrawn="1">
          <p15:clr>
            <a:srgbClr val="A4A3A4"/>
          </p15:clr>
        </p15:guide>
        <p15:guide id="2" pos="96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15361" autoAdjust="0"/>
    <p:restoredTop sz="94660"/>
  </p:normalViewPr>
  <p:slideViewPr>
    <p:cSldViewPr snapToGrid="0" showGuides="1">
      <p:cViewPr varScale="1">
        <p:scale>
          <a:sx n="19" d="100"/>
          <a:sy n="19" d="100"/>
        </p:scale>
        <p:origin x="2760" y="124"/>
      </p:cViewPr>
      <p:guideLst>
        <p:guide orient="horz" pos="13103"/>
        <p:guide pos="963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gs" Target="tags/tag7.xml"/><Relationship Id="rId7" Type="http://schemas.openxmlformats.org/officeDocument/2006/relationships/tableStyles" Target="tableStyles.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2F767B-F2E2-4AFF-8C54-309E1D7B5AF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284413" y="1143000"/>
            <a:ext cx="228917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E73B47-AF45-43D4-9C4B-AE34892A656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817880" rtl="0" eaLnBrk="1" latinLnBrk="0" hangingPunct="1">
      <a:defRPr sz="1075" kern="1200">
        <a:solidFill>
          <a:schemeClr val="tx1"/>
        </a:solidFill>
        <a:latin typeface="+mn-lt"/>
        <a:ea typeface="+mn-ea"/>
        <a:cs typeface="+mn-cs"/>
      </a:defRPr>
    </a:lvl1pPr>
    <a:lvl2pPr marL="408940" algn="l" defTabSz="817880" rtl="0" eaLnBrk="1" latinLnBrk="0" hangingPunct="1">
      <a:defRPr sz="1075" kern="1200">
        <a:solidFill>
          <a:schemeClr val="tx1"/>
        </a:solidFill>
        <a:latin typeface="+mn-lt"/>
        <a:ea typeface="+mn-ea"/>
        <a:cs typeface="+mn-cs"/>
      </a:defRPr>
    </a:lvl2pPr>
    <a:lvl3pPr marL="817880" algn="l" defTabSz="817880" rtl="0" eaLnBrk="1" latinLnBrk="0" hangingPunct="1">
      <a:defRPr sz="1075" kern="1200">
        <a:solidFill>
          <a:schemeClr val="tx1"/>
        </a:solidFill>
        <a:latin typeface="+mn-lt"/>
        <a:ea typeface="+mn-ea"/>
        <a:cs typeface="+mn-cs"/>
      </a:defRPr>
    </a:lvl3pPr>
    <a:lvl4pPr marL="1226820" algn="l" defTabSz="817880" rtl="0" eaLnBrk="1" latinLnBrk="0" hangingPunct="1">
      <a:defRPr sz="1075" kern="1200">
        <a:solidFill>
          <a:schemeClr val="tx1"/>
        </a:solidFill>
        <a:latin typeface="+mn-lt"/>
        <a:ea typeface="+mn-ea"/>
        <a:cs typeface="+mn-cs"/>
      </a:defRPr>
    </a:lvl4pPr>
    <a:lvl5pPr marL="1635760" algn="l" defTabSz="817880" rtl="0" eaLnBrk="1" latinLnBrk="0" hangingPunct="1">
      <a:defRPr sz="1075" kern="1200">
        <a:solidFill>
          <a:schemeClr val="tx1"/>
        </a:solidFill>
        <a:latin typeface="+mn-lt"/>
        <a:ea typeface="+mn-ea"/>
        <a:cs typeface="+mn-cs"/>
      </a:defRPr>
    </a:lvl5pPr>
    <a:lvl6pPr marL="2045335" algn="l" defTabSz="817880" rtl="0" eaLnBrk="1" latinLnBrk="0" hangingPunct="1">
      <a:defRPr sz="1075" kern="1200">
        <a:solidFill>
          <a:schemeClr val="tx1"/>
        </a:solidFill>
        <a:latin typeface="+mn-lt"/>
        <a:ea typeface="+mn-ea"/>
        <a:cs typeface="+mn-cs"/>
      </a:defRPr>
    </a:lvl6pPr>
    <a:lvl7pPr marL="2454275" algn="l" defTabSz="817880" rtl="0" eaLnBrk="1" latinLnBrk="0" hangingPunct="1">
      <a:defRPr sz="1075" kern="1200">
        <a:solidFill>
          <a:schemeClr val="tx1"/>
        </a:solidFill>
        <a:latin typeface="+mn-lt"/>
        <a:ea typeface="+mn-ea"/>
        <a:cs typeface="+mn-cs"/>
      </a:defRPr>
    </a:lvl7pPr>
    <a:lvl8pPr marL="2863215" algn="l" defTabSz="817880" rtl="0" eaLnBrk="1" latinLnBrk="0" hangingPunct="1">
      <a:defRPr sz="1075" kern="1200">
        <a:solidFill>
          <a:schemeClr val="tx1"/>
        </a:solidFill>
        <a:latin typeface="+mn-lt"/>
        <a:ea typeface="+mn-ea"/>
        <a:cs typeface="+mn-cs"/>
      </a:defRPr>
    </a:lvl8pPr>
    <a:lvl9pPr marL="3272155" algn="l" defTabSz="817880" rtl="0" eaLnBrk="1" latinLnBrk="0" hangingPunct="1">
      <a:defRPr sz="1075"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srcRect/>
          <a:stretch>
            <a:fillRect/>
          </a:stretch>
        </p:blipFill>
        <p:spPr>
          <a:xfrm>
            <a:off x="1525" y="0"/>
            <a:ext cx="30597598" cy="4121943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EB23EEA6-B8D4-4204-8813-7CBFE5DEDF73}" type="datetime1">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82791FF-00AA-4B78-80D2-3D9AFA74AE6F}"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87858" y="10276247"/>
            <a:ext cx="26393061" cy="17146138"/>
          </a:xfrm>
        </p:spPr>
        <p:txBody>
          <a:bodyPr anchor="b"/>
          <a:lstStyle>
            <a:lvl1pPr>
              <a:defRPr sz="20080"/>
            </a:lvl1pPr>
          </a:lstStyle>
          <a:p>
            <a:r>
              <a:rPr lang="zh-CN" altLang="en-US"/>
              <a:t>单击此处编辑母版标题样式</a:t>
            </a:r>
            <a:endParaRPr lang="en-US" dirty="0"/>
          </a:p>
        </p:txBody>
      </p:sp>
      <p:sp>
        <p:nvSpPr>
          <p:cNvPr id="3" name="Text Placeholder 2"/>
          <p:cNvSpPr>
            <a:spLocks noGrp="1"/>
          </p:cNvSpPr>
          <p:nvPr>
            <p:ph type="body" idx="1"/>
          </p:nvPr>
        </p:nvSpPr>
        <p:spPr>
          <a:xfrm>
            <a:off x="2087858" y="27584594"/>
            <a:ext cx="26393061" cy="9016749"/>
          </a:xfrm>
        </p:spPr>
        <p:txBody>
          <a:bodyPr/>
          <a:lstStyle>
            <a:lvl1pPr marL="0" indent="0">
              <a:buNone/>
              <a:defRPr sz="8030">
                <a:solidFill>
                  <a:schemeClr val="tx1"/>
                </a:solidFill>
              </a:defRPr>
            </a:lvl1pPr>
            <a:lvl2pPr marL="1529715" indent="0">
              <a:buNone/>
              <a:defRPr sz="6695">
                <a:solidFill>
                  <a:schemeClr val="tx1">
                    <a:tint val="75000"/>
                  </a:schemeClr>
                </a:solidFill>
              </a:defRPr>
            </a:lvl2pPr>
            <a:lvl3pPr marL="3060065" indent="0">
              <a:buNone/>
              <a:defRPr sz="6025">
                <a:solidFill>
                  <a:schemeClr val="tx1">
                    <a:tint val="75000"/>
                  </a:schemeClr>
                </a:solidFill>
              </a:defRPr>
            </a:lvl3pPr>
            <a:lvl4pPr marL="4589780" indent="0">
              <a:buNone/>
              <a:defRPr sz="5355">
                <a:solidFill>
                  <a:schemeClr val="tx1">
                    <a:tint val="75000"/>
                  </a:schemeClr>
                </a:solidFill>
              </a:defRPr>
            </a:lvl4pPr>
            <a:lvl5pPr marL="6120130" indent="0">
              <a:buNone/>
              <a:defRPr sz="5355">
                <a:solidFill>
                  <a:schemeClr val="tx1">
                    <a:tint val="75000"/>
                  </a:schemeClr>
                </a:solidFill>
              </a:defRPr>
            </a:lvl5pPr>
            <a:lvl6pPr marL="7649845" indent="0">
              <a:buNone/>
              <a:defRPr sz="5355">
                <a:solidFill>
                  <a:schemeClr val="tx1">
                    <a:tint val="75000"/>
                  </a:schemeClr>
                </a:solidFill>
              </a:defRPr>
            </a:lvl6pPr>
            <a:lvl7pPr marL="9180195" indent="0">
              <a:buNone/>
              <a:defRPr sz="5355">
                <a:solidFill>
                  <a:schemeClr val="tx1">
                    <a:tint val="75000"/>
                  </a:schemeClr>
                </a:solidFill>
              </a:defRPr>
            </a:lvl7pPr>
            <a:lvl8pPr marL="10709910" indent="0">
              <a:buNone/>
              <a:defRPr sz="5355">
                <a:solidFill>
                  <a:schemeClr val="tx1">
                    <a:tint val="75000"/>
                  </a:schemeClr>
                </a:solidFill>
              </a:defRPr>
            </a:lvl8pPr>
            <a:lvl9pPr marL="12240260" indent="0">
              <a:buNone/>
              <a:defRPr sz="5355">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E65ECA1E-6B4D-45B7-8786-F81B8CDAC659}" type="datetime1">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82791FF-00AA-4B78-80D2-3D9AFA74AE6F}"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2103795" y="10972767"/>
            <a:ext cx="13005276" cy="26153355"/>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15491579" y="10972767"/>
            <a:ext cx="13005276" cy="26153355"/>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fld id="{852F39CF-53B5-4943-B5EA-485AFA6A7875}" type="datetime1">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82791FF-00AA-4B78-80D2-3D9AFA74AE6F}"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107780" y="2194562"/>
            <a:ext cx="26393061" cy="7967186"/>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2107784" y="10104490"/>
            <a:ext cx="12945507" cy="4952054"/>
          </a:xfrm>
        </p:spPr>
        <p:txBody>
          <a:bodyPr anchor="b"/>
          <a:lstStyle>
            <a:lvl1pPr marL="0" indent="0">
              <a:buNone/>
              <a:defRPr sz="8030" b="1"/>
            </a:lvl1pPr>
            <a:lvl2pPr marL="1529715" indent="0">
              <a:buNone/>
              <a:defRPr sz="6695" b="1"/>
            </a:lvl2pPr>
            <a:lvl3pPr marL="3060065" indent="0">
              <a:buNone/>
              <a:defRPr sz="6025" b="1"/>
            </a:lvl3pPr>
            <a:lvl4pPr marL="4589780" indent="0">
              <a:buNone/>
              <a:defRPr sz="5355" b="1"/>
            </a:lvl4pPr>
            <a:lvl5pPr marL="6120130" indent="0">
              <a:buNone/>
              <a:defRPr sz="5355" b="1"/>
            </a:lvl5pPr>
            <a:lvl6pPr marL="7649845" indent="0">
              <a:buNone/>
              <a:defRPr sz="5355" b="1"/>
            </a:lvl6pPr>
            <a:lvl7pPr marL="9180195" indent="0">
              <a:buNone/>
              <a:defRPr sz="5355" b="1"/>
            </a:lvl7pPr>
            <a:lvl8pPr marL="10709910" indent="0">
              <a:buNone/>
              <a:defRPr sz="5355" b="1"/>
            </a:lvl8pPr>
            <a:lvl9pPr marL="12240260" indent="0">
              <a:buNone/>
              <a:defRPr sz="5355"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2107784" y="15056545"/>
            <a:ext cx="12945507" cy="22145909"/>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15491581" y="10104490"/>
            <a:ext cx="13009262" cy="4952054"/>
          </a:xfrm>
        </p:spPr>
        <p:txBody>
          <a:bodyPr anchor="b"/>
          <a:lstStyle>
            <a:lvl1pPr marL="0" indent="0">
              <a:buNone/>
              <a:defRPr sz="8030" b="1"/>
            </a:lvl1pPr>
            <a:lvl2pPr marL="1529715" indent="0">
              <a:buNone/>
              <a:defRPr sz="6695" b="1"/>
            </a:lvl2pPr>
            <a:lvl3pPr marL="3060065" indent="0">
              <a:buNone/>
              <a:defRPr sz="6025" b="1"/>
            </a:lvl3pPr>
            <a:lvl4pPr marL="4589780" indent="0">
              <a:buNone/>
              <a:defRPr sz="5355" b="1"/>
            </a:lvl4pPr>
            <a:lvl5pPr marL="6120130" indent="0">
              <a:buNone/>
              <a:defRPr sz="5355" b="1"/>
            </a:lvl5pPr>
            <a:lvl6pPr marL="7649845" indent="0">
              <a:buNone/>
              <a:defRPr sz="5355" b="1"/>
            </a:lvl6pPr>
            <a:lvl7pPr marL="9180195" indent="0">
              <a:buNone/>
              <a:defRPr sz="5355" b="1"/>
            </a:lvl7pPr>
            <a:lvl8pPr marL="10709910" indent="0">
              <a:buNone/>
              <a:defRPr sz="5355" b="1"/>
            </a:lvl8pPr>
            <a:lvl9pPr marL="12240260" indent="0">
              <a:buNone/>
              <a:defRPr sz="5355"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15491581" y="15056545"/>
            <a:ext cx="13009262" cy="22145909"/>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DCA7665F-D007-44E7-9F33-259F8EB48549}" type="datetime1">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C82791FF-00AA-4B78-80D2-3D9AFA74AE6F}"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D630DEE8-D584-431E-9F7C-8615D7F10F93}" type="datetime1">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C82791FF-00AA-4B78-80D2-3D9AFA74AE6F}"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F0F636-6723-4B1B-B536-21E99C04759D}" type="datetime1">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C82791FF-00AA-4B78-80D2-3D9AFA74AE6F}"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107780" y="2747962"/>
            <a:ext cx="9869506" cy="9617869"/>
          </a:xfrm>
        </p:spPr>
        <p:txBody>
          <a:bodyPr anchor="b"/>
          <a:lstStyle>
            <a:lvl1pPr>
              <a:defRPr sz="10710"/>
            </a:lvl1pPr>
          </a:lstStyle>
          <a:p>
            <a:r>
              <a:rPr lang="zh-CN" altLang="en-US"/>
              <a:t>单击此处编辑母版标题样式</a:t>
            </a:r>
            <a:endParaRPr lang="en-US" dirty="0"/>
          </a:p>
        </p:txBody>
      </p:sp>
      <p:sp>
        <p:nvSpPr>
          <p:cNvPr id="3" name="Content Placeholder 2"/>
          <p:cNvSpPr>
            <a:spLocks noGrp="1"/>
          </p:cNvSpPr>
          <p:nvPr>
            <p:ph idx="1"/>
          </p:nvPr>
        </p:nvSpPr>
        <p:spPr>
          <a:xfrm>
            <a:off x="13009262" y="5934845"/>
            <a:ext cx="15491579" cy="29292517"/>
          </a:xfrm>
        </p:spPr>
        <p:txBody>
          <a:bodyPr/>
          <a:lstStyle>
            <a:lvl1pPr>
              <a:defRPr sz="10710"/>
            </a:lvl1pPr>
            <a:lvl2pPr>
              <a:defRPr sz="9370"/>
            </a:lvl2pPr>
            <a:lvl3pPr>
              <a:defRPr sz="8030"/>
            </a:lvl3pPr>
            <a:lvl4pPr>
              <a:defRPr sz="6695"/>
            </a:lvl4pPr>
            <a:lvl5pPr>
              <a:defRPr sz="6695"/>
            </a:lvl5pPr>
            <a:lvl6pPr>
              <a:defRPr sz="6695"/>
            </a:lvl6pPr>
            <a:lvl7pPr>
              <a:defRPr sz="6695"/>
            </a:lvl7pPr>
            <a:lvl8pPr>
              <a:defRPr sz="6695"/>
            </a:lvl8pPr>
            <a:lvl9pPr>
              <a:defRPr sz="6695"/>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2107780" y="12365832"/>
            <a:ext cx="9869506" cy="22909232"/>
          </a:xfrm>
        </p:spPr>
        <p:txBody>
          <a:bodyPr/>
          <a:lstStyle>
            <a:lvl1pPr marL="0" indent="0">
              <a:buNone/>
              <a:defRPr sz="5355"/>
            </a:lvl1pPr>
            <a:lvl2pPr marL="1529715" indent="0">
              <a:buNone/>
              <a:defRPr sz="4685"/>
            </a:lvl2pPr>
            <a:lvl3pPr marL="3060065" indent="0">
              <a:buNone/>
              <a:defRPr sz="4015"/>
            </a:lvl3pPr>
            <a:lvl4pPr marL="4589780" indent="0">
              <a:buNone/>
              <a:defRPr sz="3345"/>
            </a:lvl4pPr>
            <a:lvl5pPr marL="6120130" indent="0">
              <a:buNone/>
              <a:defRPr sz="3345"/>
            </a:lvl5pPr>
            <a:lvl6pPr marL="7649845" indent="0">
              <a:buNone/>
              <a:defRPr sz="3345"/>
            </a:lvl6pPr>
            <a:lvl7pPr marL="9180195" indent="0">
              <a:buNone/>
              <a:defRPr sz="3345"/>
            </a:lvl7pPr>
            <a:lvl8pPr marL="10709910" indent="0">
              <a:buNone/>
              <a:defRPr sz="3345"/>
            </a:lvl8pPr>
            <a:lvl9pPr marL="12240260" indent="0">
              <a:buNone/>
              <a:defRPr sz="334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136DA2E5-AA00-4E5D-87EE-031C92BF9CDF}" type="datetime1">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82791FF-00AA-4B78-80D2-3D9AFA74AE6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107780" y="2747962"/>
            <a:ext cx="9869506" cy="9617869"/>
          </a:xfrm>
        </p:spPr>
        <p:txBody>
          <a:bodyPr anchor="b"/>
          <a:lstStyle>
            <a:lvl1pPr>
              <a:defRPr sz="1071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13009262" y="5934845"/>
            <a:ext cx="15491579" cy="29292517"/>
          </a:xfrm>
        </p:spPr>
        <p:txBody>
          <a:bodyPr anchor="t"/>
          <a:lstStyle>
            <a:lvl1pPr marL="0" indent="0">
              <a:buNone/>
              <a:defRPr sz="10710"/>
            </a:lvl1pPr>
            <a:lvl2pPr marL="1529715" indent="0">
              <a:buNone/>
              <a:defRPr sz="9370"/>
            </a:lvl2pPr>
            <a:lvl3pPr marL="3060065" indent="0">
              <a:buNone/>
              <a:defRPr sz="8030"/>
            </a:lvl3pPr>
            <a:lvl4pPr marL="4589780" indent="0">
              <a:buNone/>
              <a:defRPr sz="6695"/>
            </a:lvl4pPr>
            <a:lvl5pPr marL="6120130" indent="0">
              <a:buNone/>
              <a:defRPr sz="6695"/>
            </a:lvl5pPr>
            <a:lvl6pPr marL="7649845" indent="0">
              <a:buNone/>
              <a:defRPr sz="6695"/>
            </a:lvl6pPr>
            <a:lvl7pPr marL="9180195" indent="0">
              <a:buNone/>
              <a:defRPr sz="6695"/>
            </a:lvl7pPr>
            <a:lvl8pPr marL="10709910" indent="0">
              <a:buNone/>
              <a:defRPr sz="6695"/>
            </a:lvl8pPr>
            <a:lvl9pPr marL="12240260" indent="0">
              <a:buNone/>
              <a:defRPr sz="6695"/>
            </a:lvl9pPr>
          </a:lstStyle>
          <a:p>
            <a:r>
              <a:rPr lang="zh-CN" altLang="en-US"/>
              <a:t>单击图标添加图片</a:t>
            </a:r>
            <a:endParaRPr lang="en-US" dirty="0"/>
          </a:p>
        </p:txBody>
      </p:sp>
      <p:sp>
        <p:nvSpPr>
          <p:cNvPr id="4" name="Text Placeholder 3"/>
          <p:cNvSpPr>
            <a:spLocks noGrp="1"/>
          </p:cNvSpPr>
          <p:nvPr>
            <p:ph type="body" sz="half" idx="2"/>
          </p:nvPr>
        </p:nvSpPr>
        <p:spPr>
          <a:xfrm>
            <a:off x="2107780" y="12365832"/>
            <a:ext cx="9869506" cy="22909232"/>
          </a:xfrm>
        </p:spPr>
        <p:txBody>
          <a:bodyPr/>
          <a:lstStyle>
            <a:lvl1pPr marL="0" indent="0">
              <a:buNone/>
              <a:defRPr sz="5355"/>
            </a:lvl1pPr>
            <a:lvl2pPr marL="1529715" indent="0">
              <a:buNone/>
              <a:defRPr sz="4685"/>
            </a:lvl2pPr>
            <a:lvl3pPr marL="3060065" indent="0">
              <a:buNone/>
              <a:defRPr sz="4015"/>
            </a:lvl3pPr>
            <a:lvl4pPr marL="4589780" indent="0">
              <a:buNone/>
              <a:defRPr sz="3345"/>
            </a:lvl4pPr>
            <a:lvl5pPr marL="6120130" indent="0">
              <a:buNone/>
              <a:defRPr sz="3345"/>
            </a:lvl5pPr>
            <a:lvl6pPr marL="7649845" indent="0">
              <a:buNone/>
              <a:defRPr sz="3345"/>
            </a:lvl6pPr>
            <a:lvl7pPr marL="9180195" indent="0">
              <a:buNone/>
              <a:defRPr sz="3345"/>
            </a:lvl7pPr>
            <a:lvl8pPr marL="10709910" indent="0">
              <a:buNone/>
              <a:defRPr sz="3345"/>
            </a:lvl8pPr>
            <a:lvl9pPr marL="12240260" indent="0">
              <a:buNone/>
              <a:defRPr sz="334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DEA0CD13-4981-4A84-8F80-F0C0B3D97E95}" type="datetime1">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82791FF-00AA-4B78-80D2-3D9AFA74AE6F}"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70E44C10-1A71-4176-A171-72857771D9BE}" type="datetime1">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82791FF-00AA-4B78-80D2-3D9AFA74AE6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898592" y="2194554"/>
            <a:ext cx="6598265" cy="3493156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2103797" y="2194554"/>
            <a:ext cx="19412287" cy="3493156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6CC2CFA2-C538-467A-AB7C-C0AB8BA3339E}" type="datetime1">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82791FF-00AA-4B78-80D2-3D9AFA74AE6F}"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5F0F636-6723-4B1B-B536-21E99C04759D}" type="datetime1">
              <a:rPr lang="zh-CN" altLang="en-US" smtClean="0"/>
            </a:fld>
            <a:endParaRPr lang="zh-CN" altLang="en-US" dirty="0"/>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82791FF-00AA-4B78-80D2-3D9AFA74AE6F}" type="slidenum">
              <a:rPr lang="zh-CN" altLang="en-US" smtClean="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03795" y="2194562"/>
            <a:ext cx="26393061" cy="7967186"/>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2103795" y="10972767"/>
            <a:ext cx="26393061" cy="26153355"/>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2103795" y="38204322"/>
            <a:ext cx="6885146" cy="2194553"/>
          </a:xfrm>
          <a:prstGeom prst="rect">
            <a:avLst/>
          </a:prstGeom>
        </p:spPr>
        <p:txBody>
          <a:bodyPr vert="horz" lIns="91440" tIns="45720" rIns="91440" bIns="45720" rtlCol="0" anchor="ctr"/>
          <a:lstStyle>
            <a:lvl1pPr algn="l">
              <a:defRPr sz="4015">
                <a:solidFill>
                  <a:schemeClr val="tx1">
                    <a:tint val="75000"/>
                  </a:schemeClr>
                </a:solidFill>
              </a:defRPr>
            </a:lvl1pPr>
          </a:lstStyle>
          <a:p>
            <a:fld id="{B5F0F636-6723-4B1B-B536-21E99C04759D}" type="datetime1">
              <a:rPr lang="zh-CN" altLang="en-US" smtClean="0"/>
            </a:fld>
            <a:endParaRPr lang="zh-CN" altLang="en-US"/>
          </a:p>
        </p:txBody>
      </p:sp>
      <p:sp>
        <p:nvSpPr>
          <p:cNvPr id="5" name="Footer Placeholder 4"/>
          <p:cNvSpPr>
            <a:spLocks noGrp="1"/>
          </p:cNvSpPr>
          <p:nvPr>
            <p:ph type="ftr" sz="quarter" idx="3"/>
          </p:nvPr>
        </p:nvSpPr>
        <p:spPr>
          <a:xfrm>
            <a:off x="10136466" y="38204322"/>
            <a:ext cx="10327719" cy="2194553"/>
          </a:xfrm>
          <a:prstGeom prst="rect">
            <a:avLst/>
          </a:prstGeom>
        </p:spPr>
        <p:txBody>
          <a:bodyPr vert="horz" lIns="91440" tIns="45720" rIns="91440" bIns="45720" rtlCol="0" anchor="ctr"/>
          <a:lstStyle>
            <a:lvl1pPr algn="ctr">
              <a:defRPr sz="4015">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21611709" y="38204322"/>
            <a:ext cx="6885146" cy="2194553"/>
          </a:xfrm>
          <a:prstGeom prst="rect">
            <a:avLst/>
          </a:prstGeom>
        </p:spPr>
        <p:txBody>
          <a:bodyPr vert="horz" lIns="91440" tIns="45720" rIns="91440" bIns="45720" rtlCol="0" anchor="ctr"/>
          <a:lstStyle>
            <a:lvl1pPr algn="r">
              <a:defRPr sz="4015">
                <a:solidFill>
                  <a:schemeClr val="tx1">
                    <a:tint val="75000"/>
                  </a:schemeClr>
                </a:solidFill>
              </a:defRPr>
            </a:lvl1pPr>
          </a:lstStyle>
          <a:p>
            <a:fld id="{C82791FF-00AA-4B78-80D2-3D9AFA74AE6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3060065" rtl="0" eaLnBrk="1" latinLnBrk="0" hangingPunct="1">
        <a:lnSpc>
          <a:spcPct val="90000"/>
        </a:lnSpc>
        <a:spcBef>
          <a:spcPct val="0"/>
        </a:spcBef>
        <a:buNone/>
        <a:defRPr sz="14725" kern="1200">
          <a:solidFill>
            <a:schemeClr val="tx1"/>
          </a:solidFill>
          <a:latin typeface="+mj-lt"/>
          <a:ea typeface="+mj-ea"/>
          <a:cs typeface="+mj-cs"/>
        </a:defRPr>
      </a:lvl1pPr>
    </p:titleStyle>
    <p:bodyStyle>
      <a:lvl1pPr marL="765175" indent="-765175" algn="l" defTabSz="3060065" rtl="0" eaLnBrk="1" latinLnBrk="0" hangingPunct="1">
        <a:lnSpc>
          <a:spcPct val="90000"/>
        </a:lnSpc>
        <a:spcBef>
          <a:spcPts val="3345"/>
        </a:spcBef>
        <a:buFont typeface="Arial" panose="020B0604020202020204" pitchFamily="34" charset="0"/>
        <a:buChar char="•"/>
        <a:defRPr sz="9370" kern="1200">
          <a:solidFill>
            <a:schemeClr val="tx1"/>
          </a:solidFill>
          <a:latin typeface="+mn-lt"/>
          <a:ea typeface="+mn-ea"/>
          <a:cs typeface="+mn-cs"/>
        </a:defRPr>
      </a:lvl1pPr>
      <a:lvl2pPr marL="2294890" indent="-765175" algn="l" defTabSz="3060065" rtl="0" eaLnBrk="1" latinLnBrk="0" hangingPunct="1">
        <a:lnSpc>
          <a:spcPct val="90000"/>
        </a:lnSpc>
        <a:spcBef>
          <a:spcPts val="1675"/>
        </a:spcBef>
        <a:buFont typeface="Arial" panose="020B0604020202020204" pitchFamily="34" charset="0"/>
        <a:buChar char="•"/>
        <a:defRPr sz="8030" kern="1200">
          <a:solidFill>
            <a:schemeClr val="tx1"/>
          </a:solidFill>
          <a:latin typeface="+mn-lt"/>
          <a:ea typeface="+mn-ea"/>
          <a:cs typeface="+mn-cs"/>
        </a:defRPr>
      </a:lvl2pPr>
      <a:lvl3pPr marL="3825240" indent="-765175" algn="l" defTabSz="3060065" rtl="0" eaLnBrk="1" latinLnBrk="0" hangingPunct="1">
        <a:lnSpc>
          <a:spcPct val="90000"/>
        </a:lnSpc>
        <a:spcBef>
          <a:spcPts val="1675"/>
        </a:spcBef>
        <a:buFont typeface="Arial" panose="020B0604020202020204" pitchFamily="34" charset="0"/>
        <a:buChar char="•"/>
        <a:defRPr sz="6695" kern="1200">
          <a:solidFill>
            <a:schemeClr val="tx1"/>
          </a:solidFill>
          <a:latin typeface="+mn-lt"/>
          <a:ea typeface="+mn-ea"/>
          <a:cs typeface="+mn-cs"/>
        </a:defRPr>
      </a:lvl3pPr>
      <a:lvl4pPr marL="5354955" indent="-765175" algn="l" defTabSz="3060065" rtl="0" eaLnBrk="1" latinLnBrk="0" hangingPunct="1">
        <a:lnSpc>
          <a:spcPct val="90000"/>
        </a:lnSpc>
        <a:spcBef>
          <a:spcPts val="1675"/>
        </a:spcBef>
        <a:buFont typeface="Arial" panose="020B0604020202020204" pitchFamily="34" charset="0"/>
        <a:buChar char="•"/>
        <a:defRPr sz="6025" kern="1200">
          <a:solidFill>
            <a:schemeClr val="tx1"/>
          </a:solidFill>
          <a:latin typeface="+mn-lt"/>
          <a:ea typeface="+mn-ea"/>
          <a:cs typeface="+mn-cs"/>
        </a:defRPr>
      </a:lvl4pPr>
      <a:lvl5pPr marL="6885305" indent="-765175" algn="l" defTabSz="3060065" rtl="0" eaLnBrk="1" latinLnBrk="0" hangingPunct="1">
        <a:lnSpc>
          <a:spcPct val="90000"/>
        </a:lnSpc>
        <a:spcBef>
          <a:spcPts val="1675"/>
        </a:spcBef>
        <a:buFont typeface="Arial" panose="020B0604020202020204" pitchFamily="34" charset="0"/>
        <a:buChar char="•"/>
        <a:defRPr sz="6025" kern="1200">
          <a:solidFill>
            <a:schemeClr val="tx1"/>
          </a:solidFill>
          <a:latin typeface="+mn-lt"/>
          <a:ea typeface="+mn-ea"/>
          <a:cs typeface="+mn-cs"/>
        </a:defRPr>
      </a:lvl5pPr>
      <a:lvl6pPr marL="8415020" indent="-765175" algn="l" defTabSz="3060065" rtl="0" eaLnBrk="1" latinLnBrk="0" hangingPunct="1">
        <a:lnSpc>
          <a:spcPct val="90000"/>
        </a:lnSpc>
        <a:spcBef>
          <a:spcPts val="1675"/>
        </a:spcBef>
        <a:buFont typeface="Arial" panose="020B0604020202020204" pitchFamily="34" charset="0"/>
        <a:buChar char="•"/>
        <a:defRPr sz="6025" kern="1200">
          <a:solidFill>
            <a:schemeClr val="tx1"/>
          </a:solidFill>
          <a:latin typeface="+mn-lt"/>
          <a:ea typeface="+mn-ea"/>
          <a:cs typeface="+mn-cs"/>
        </a:defRPr>
      </a:lvl6pPr>
      <a:lvl7pPr marL="9945370" indent="-765175" algn="l" defTabSz="3060065" rtl="0" eaLnBrk="1" latinLnBrk="0" hangingPunct="1">
        <a:lnSpc>
          <a:spcPct val="90000"/>
        </a:lnSpc>
        <a:spcBef>
          <a:spcPts val="1675"/>
        </a:spcBef>
        <a:buFont typeface="Arial" panose="020B0604020202020204" pitchFamily="34" charset="0"/>
        <a:buChar char="•"/>
        <a:defRPr sz="6025" kern="1200">
          <a:solidFill>
            <a:schemeClr val="tx1"/>
          </a:solidFill>
          <a:latin typeface="+mn-lt"/>
          <a:ea typeface="+mn-ea"/>
          <a:cs typeface="+mn-cs"/>
        </a:defRPr>
      </a:lvl7pPr>
      <a:lvl8pPr marL="11475085" indent="-765175" algn="l" defTabSz="3060065" rtl="0" eaLnBrk="1" latinLnBrk="0" hangingPunct="1">
        <a:lnSpc>
          <a:spcPct val="90000"/>
        </a:lnSpc>
        <a:spcBef>
          <a:spcPts val="1675"/>
        </a:spcBef>
        <a:buFont typeface="Arial" panose="020B0604020202020204" pitchFamily="34" charset="0"/>
        <a:buChar char="•"/>
        <a:defRPr sz="6025" kern="1200">
          <a:solidFill>
            <a:schemeClr val="tx1"/>
          </a:solidFill>
          <a:latin typeface="+mn-lt"/>
          <a:ea typeface="+mn-ea"/>
          <a:cs typeface="+mn-cs"/>
        </a:defRPr>
      </a:lvl8pPr>
      <a:lvl9pPr marL="13005435" indent="-765175" algn="l" defTabSz="3060065" rtl="0" eaLnBrk="1" latinLnBrk="0" hangingPunct="1">
        <a:lnSpc>
          <a:spcPct val="90000"/>
        </a:lnSpc>
        <a:spcBef>
          <a:spcPts val="1675"/>
        </a:spcBef>
        <a:buFont typeface="Arial" panose="020B0604020202020204" pitchFamily="34" charset="0"/>
        <a:buChar char="•"/>
        <a:defRPr sz="6025" kern="1200">
          <a:solidFill>
            <a:schemeClr val="tx1"/>
          </a:solidFill>
          <a:latin typeface="+mn-lt"/>
          <a:ea typeface="+mn-ea"/>
          <a:cs typeface="+mn-cs"/>
        </a:defRPr>
      </a:lvl9pPr>
    </p:bodyStyle>
    <p:otherStyle>
      <a:defPPr>
        <a:defRPr lang="en-US"/>
      </a:defPPr>
      <a:lvl1pPr marL="0" algn="l" defTabSz="3060065" rtl="0" eaLnBrk="1" latinLnBrk="0" hangingPunct="1">
        <a:defRPr sz="6025" kern="1200">
          <a:solidFill>
            <a:schemeClr val="tx1"/>
          </a:solidFill>
          <a:latin typeface="+mn-lt"/>
          <a:ea typeface="+mn-ea"/>
          <a:cs typeface="+mn-cs"/>
        </a:defRPr>
      </a:lvl1pPr>
      <a:lvl2pPr marL="1529715" algn="l" defTabSz="3060065" rtl="0" eaLnBrk="1" latinLnBrk="0" hangingPunct="1">
        <a:defRPr sz="6025" kern="1200">
          <a:solidFill>
            <a:schemeClr val="tx1"/>
          </a:solidFill>
          <a:latin typeface="+mn-lt"/>
          <a:ea typeface="+mn-ea"/>
          <a:cs typeface="+mn-cs"/>
        </a:defRPr>
      </a:lvl2pPr>
      <a:lvl3pPr marL="3060065" algn="l" defTabSz="3060065" rtl="0" eaLnBrk="1" latinLnBrk="0" hangingPunct="1">
        <a:defRPr sz="6025" kern="1200">
          <a:solidFill>
            <a:schemeClr val="tx1"/>
          </a:solidFill>
          <a:latin typeface="+mn-lt"/>
          <a:ea typeface="+mn-ea"/>
          <a:cs typeface="+mn-cs"/>
        </a:defRPr>
      </a:lvl3pPr>
      <a:lvl4pPr marL="4589780" algn="l" defTabSz="3060065" rtl="0" eaLnBrk="1" latinLnBrk="0" hangingPunct="1">
        <a:defRPr sz="6025" kern="1200">
          <a:solidFill>
            <a:schemeClr val="tx1"/>
          </a:solidFill>
          <a:latin typeface="+mn-lt"/>
          <a:ea typeface="+mn-ea"/>
          <a:cs typeface="+mn-cs"/>
        </a:defRPr>
      </a:lvl4pPr>
      <a:lvl5pPr marL="6120130" algn="l" defTabSz="3060065" rtl="0" eaLnBrk="1" latinLnBrk="0" hangingPunct="1">
        <a:defRPr sz="6025" kern="1200">
          <a:solidFill>
            <a:schemeClr val="tx1"/>
          </a:solidFill>
          <a:latin typeface="+mn-lt"/>
          <a:ea typeface="+mn-ea"/>
          <a:cs typeface="+mn-cs"/>
        </a:defRPr>
      </a:lvl5pPr>
      <a:lvl6pPr marL="7649845" algn="l" defTabSz="3060065" rtl="0" eaLnBrk="1" latinLnBrk="0" hangingPunct="1">
        <a:defRPr sz="6025" kern="1200">
          <a:solidFill>
            <a:schemeClr val="tx1"/>
          </a:solidFill>
          <a:latin typeface="+mn-lt"/>
          <a:ea typeface="+mn-ea"/>
          <a:cs typeface="+mn-cs"/>
        </a:defRPr>
      </a:lvl6pPr>
      <a:lvl7pPr marL="9180195" algn="l" defTabSz="3060065" rtl="0" eaLnBrk="1" latinLnBrk="0" hangingPunct="1">
        <a:defRPr sz="6025" kern="1200">
          <a:solidFill>
            <a:schemeClr val="tx1"/>
          </a:solidFill>
          <a:latin typeface="+mn-lt"/>
          <a:ea typeface="+mn-ea"/>
          <a:cs typeface="+mn-cs"/>
        </a:defRPr>
      </a:lvl7pPr>
      <a:lvl8pPr marL="10709910" algn="l" defTabSz="3060065" rtl="0" eaLnBrk="1" latinLnBrk="0" hangingPunct="1">
        <a:defRPr sz="6025" kern="1200">
          <a:solidFill>
            <a:schemeClr val="tx1"/>
          </a:solidFill>
          <a:latin typeface="+mn-lt"/>
          <a:ea typeface="+mn-ea"/>
          <a:cs typeface="+mn-cs"/>
        </a:defRPr>
      </a:lvl8pPr>
      <a:lvl9pPr marL="12240260" algn="l" defTabSz="3060065" rtl="0" eaLnBrk="1" latinLnBrk="0" hangingPunct="1">
        <a:defRPr sz="60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文本框 4"/>
          <p:cNvSpPr txBox="1"/>
          <p:nvPr/>
        </p:nvSpPr>
        <p:spPr>
          <a:xfrm>
            <a:off x="635" y="3644900"/>
            <a:ext cx="30599380" cy="1218565"/>
          </a:xfrm>
          <a:prstGeom prst="rect">
            <a:avLst/>
          </a:prstGeom>
          <a:noFill/>
        </p:spPr>
        <p:txBody>
          <a:bodyPr wrap="square" rtlCol="0">
            <a:noAutofit/>
          </a:bodyPr>
          <a:lstStyle/>
          <a:p>
            <a:pPr algn="ctr">
              <a:spcAft>
                <a:spcPts val="1610"/>
              </a:spcAft>
            </a:pPr>
            <a:r>
              <a:rPr lang="zh-CN" altLang="en-US" sz="7200" b="1" dirty="0">
                <a:latin typeface="微软雅黑" panose="020B0503020204020204" pitchFamily="34" charset="-122"/>
                <a:ea typeface="微软雅黑" panose="020B0503020204020204" pitchFamily="34" charset="-122"/>
                <a:sym typeface="+mn-ea"/>
              </a:rPr>
              <a:t>标题</a:t>
            </a:r>
            <a:endParaRPr lang="zh-CN" altLang="en-US" sz="7200" b="1" dirty="0">
              <a:latin typeface="微软雅黑" panose="020B0503020204020204" pitchFamily="34" charset="-122"/>
              <a:ea typeface="微软雅黑" panose="020B0503020204020204" pitchFamily="34" charset="-122"/>
            </a:endParaRPr>
          </a:p>
        </p:txBody>
      </p:sp>
      <p:sp>
        <p:nvSpPr>
          <p:cNvPr id="6" name="文本框 5"/>
          <p:cNvSpPr txBox="1"/>
          <p:nvPr/>
        </p:nvSpPr>
        <p:spPr>
          <a:xfrm>
            <a:off x="2514771" y="5068999"/>
            <a:ext cx="12785845" cy="1433021"/>
          </a:xfrm>
          <a:prstGeom prst="rect">
            <a:avLst/>
          </a:prstGeom>
          <a:noFill/>
        </p:spPr>
        <p:txBody>
          <a:bodyPr wrap="square" rtlCol="0">
            <a:spAutoFit/>
          </a:bodyPr>
          <a:lstStyle/>
          <a:p>
            <a:pPr>
              <a:lnSpc>
                <a:spcPct val="150000"/>
              </a:lnSpc>
            </a:pPr>
            <a:r>
              <a:rPr lang="zh-CN" altLang="en-US" sz="3085" dirty="0">
                <a:latin typeface="微软雅黑" panose="020B0503020204020204" pitchFamily="34" charset="-122"/>
                <a:ea typeface="微软雅黑" panose="020B0503020204020204" pitchFamily="34" charset="-122"/>
              </a:rPr>
              <a:t>单位：</a:t>
            </a:r>
            <a:r>
              <a:rPr lang="en-US" altLang="zh-CN" sz="3085" dirty="0" err="1">
                <a:latin typeface="微软雅黑" panose="020B0503020204020204" pitchFamily="34" charset="-122"/>
                <a:ea typeface="微软雅黑" panose="020B0503020204020204" pitchFamily="34" charset="-122"/>
                <a:sym typeface="+mn-ea"/>
              </a:rPr>
              <a:t>xxxxx</a:t>
            </a:r>
            <a:endParaRPr lang="en-US" altLang="zh-CN" sz="3085" dirty="0">
              <a:latin typeface="微软雅黑" panose="020B0503020204020204" pitchFamily="34" charset="-122"/>
              <a:ea typeface="微软雅黑" panose="020B0503020204020204" pitchFamily="34" charset="-122"/>
            </a:endParaRPr>
          </a:p>
          <a:p>
            <a:pPr>
              <a:lnSpc>
                <a:spcPct val="150000"/>
              </a:lnSpc>
            </a:pPr>
            <a:r>
              <a:rPr lang="zh-CN" altLang="en-US" sz="3085" dirty="0">
                <a:latin typeface="微软雅黑" panose="020B0503020204020204" pitchFamily="34" charset="-122"/>
                <a:ea typeface="微软雅黑" panose="020B0503020204020204" pitchFamily="34" charset="-122"/>
              </a:rPr>
              <a:t>作者：</a:t>
            </a:r>
            <a:r>
              <a:rPr lang="en-US" altLang="zh-CN" sz="3085" dirty="0" err="1">
                <a:latin typeface="微软雅黑" panose="020B0503020204020204" pitchFamily="34" charset="-122"/>
                <a:ea typeface="微软雅黑" panose="020B0503020204020204" pitchFamily="34" charset="-122"/>
                <a:sym typeface="+mn-ea"/>
              </a:rPr>
              <a:t>xxxxx</a:t>
            </a:r>
            <a:endParaRPr lang="zh-CN" altLang="en-US" sz="3085" dirty="0">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2588680" y="6974634"/>
            <a:ext cx="25739999"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7" name="文本框 6"/>
          <p:cNvSpPr txBox="1"/>
          <p:nvPr>
            <p:custDataLst>
              <p:tags r:id="rId1"/>
            </p:custDataLst>
          </p:nvPr>
        </p:nvSpPr>
        <p:spPr>
          <a:xfrm>
            <a:off x="15673977" y="5348162"/>
            <a:ext cx="12785845" cy="1515110"/>
          </a:xfrm>
          <a:prstGeom prst="rect">
            <a:avLst/>
          </a:prstGeom>
          <a:noFill/>
        </p:spPr>
        <p:txBody>
          <a:bodyPr wrap="square" rtlCol="0">
            <a:spAutoFit/>
          </a:bodyPr>
          <a:lstStyle/>
          <a:p>
            <a:pPr algn="r">
              <a:lnSpc>
                <a:spcPct val="150000"/>
              </a:lnSpc>
            </a:pPr>
            <a:r>
              <a:rPr lang="en-US" altLang="zh-CN" sz="6170" b="1" dirty="0">
                <a:solidFill>
                  <a:schemeClr val="accent1"/>
                </a:solidFill>
                <a:latin typeface="微软雅黑" panose="020B0503020204020204" pitchFamily="34" charset="-122"/>
                <a:ea typeface="微软雅黑" panose="020B0503020204020204" pitchFamily="34" charset="-122"/>
              </a:rPr>
              <a:t>01</a:t>
            </a:r>
            <a:endParaRPr lang="zh-CN" altLang="en-US" sz="6170" b="1" dirty="0">
              <a:solidFill>
                <a:schemeClr val="accent1"/>
              </a:solidFill>
              <a:latin typeface="微软雅黑" panose="020B0503020204020204" pitchFamily="34" charset="-122"/>
              <a:ea typeface="微软雅黑" panose="020B0503020204020204" pitchFamily="34" charset="-122"/>
            </a:endParaRPr>
          </a:p>
        </p:txBody>
      </p:sp>
      <p:sp>
        <p:nvSpPr>
          <p:cNvPr id="4" name="TextBox 11"/>
          <p:cNvSpPr txBox="1"/>
          <p:nvPr>
            <p:custDataLst>
              <p:tags r:id="rId2"/>
            </p:custDataLst>
          </p:nvPr>
        </p:nvSpPr>
        <p:spPr>
          <a:xfrm>
            <a:off x="2134235" y="8388985"/>
            <a:ext cx="26979880" cy="4419600"/>
          </a:xfrm>
          <a:prstGeom prst="rect">
            <a:avLst/>
          </a:prstGeom>
          <a:noFill/>
          <a:ln w="9525">
            <a:noFill/>
          </a:ln>
        </p:spPr>
        <p:txBody>
          <a:bodyPr wrap="square" lIns="559032" tIns="279516" rIns="559032" bIns="279516">
            <a:noAutofit/>
          </a:bodyPr>
          <a:lstStyle/>
          <a:p>
            <a:pPr algn="l">
              <a:lnSpc>
                <a:spcPct val="150000"/>
              </a:lnSpc>
              <a:spcAft>
                <a:spcPts val="535"/>
              </a:spcAft>
            </a:pPr>
            <a:r>
              <a:rPr lang="zh-CN" altLang="en-US" sz="3470" b="1" dirty="0">
                <a:solidFill>
                  <a:schemeClr val="accent1"/>
                </a:solidFill>
                <a:latin typeface="微软雅黑" panose="020B0503020204020204" pitchFamily="34" charset="-122"/>
                <a:ea typeface="微软雅黑" panose="020B0503020204020204" pitchFamily="34" charset="-122"/>
                <a:sym typeface="+mn-ea"/>
              </a:rPr>
              <a:t>小标题</a:t>
            </a:r>
            <a:r>
              <a:rPr lang="en-US" altLang="zh-CN" sz="3470" b="1" dirty="0">
                <a:solidFill>
                  <a:schemeClr val="bg1">
                    <a:lumMod val="65000"/>
                  </a:schemeClr>
                </a:solidFill>
                <a:latin typeface="微软雅黑" panose="020B0503020204020204" pitchFamily="34" charset="-122"/>
                <a:ea typeface="微软雅黑" panose="020B0503020204020204" pitchFamily="34" charset="-122"/>
                <a:sym typeface="+mn-ea"/>
              </a:rPr>
              <a:t>&gt;</a:t>
            </a:r>
            <a:endParaRPr lang="en-US" altLang="zh-CN" sz="3470" b="1" dirty="0">
              <a:solidFill>
                <a:schemeClr val="bg1">
                  <a:lumMod val="65000"/>
                </a:schemeClr>
              </a:solidFill>
              <a:latin typeface="微软雅黑" panose="020B0503020204020204" pitchFamily="34" charset="-122"/>
              <a:ea typeface="微软雅黑" panose="020B0503020204020204" pitchFamily="34" charset="-122"/>
            </a:endParaRPr>
          </a:p>
          <a:p>
            <a:pPr algn="l">
              <a:lnSpc>
                <a:spcPct val="150000"/>
              </a:lnSpc>
              <a:spcAft>
                <a:spcPts val="535"/>
              </a:spcAft>
            </a:pPr>
            <a:r>
              <a:rPr lang="zh-CN" altLang="en-US" sz="3470" dirty="0">
                <a:latin typeface="微软雅黑" panose="020B0503020204020204" pitchFamily="34" charset="-122"/>
                <a:ea typeface="微软雅黑" panose="020B0503020204020204" pitchFamily="34" charset="-122"/>
                <a:sym typeface="+mn-ea"/>
              </a:rPr>
              <a:t>       </a:t>
            </a:r>
            <a:r>
              <a:rPr lang="zh-CN" altLang="en-US" sz="3470" dirty="0">
                <a:latin typeface="微软雅黑" panose="020B0503020204020204" pitchFamily="34" charset="-122"/>
                <a:ea typeface="微软雅黑" panose="020B0503020204020204" pitchFamily="34" charset="-122"/>
                <a:cs typeface="Times New Roman" panose="02020603050405020304" pitchFamily="18" charset="0"/>
                <a:sym typeface="+mn-ea"/>
              </a:rPr>
              <a:t>壁报内容壁报内容壁报内容壁报内容壁报内容壁报内容壁报内容壁报内容壁报内容壁报内容壁报内容壁报内容壁报内容壁报内容</a:t>
            </a:r>
            <a:r>
              <a:rPr lang="zh-CN" altLang="en-US" sz="3470" dirty="0">
                <a:latin typeface="微软雅黑" panose="020B0503020204020204" pitchFamily="34" charset="-122"/>
                <a:ea typeface="微软雅黑" panose="020B0503020204020204" pitchFamily="34" charset="-122"/>
                <a:cs typeface="Times New Roman" panose="02020603050405020304" pitchFamily="18" charset="0"/>
                <a:sym typeface="+mn-ea"/>
              </a:rPr>
              <a:t>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a:t>
            </a:r>
            <a:endParaRPr lang="zh-CN" altLang="en-US" sz="3470" dirty="0">
              <a:latin typeface="微软雅黑" panose="020B0503020204020204" pitchFamily="34" charset="-122"/>
              <a:ea typeface="微软雅黑" panose="020B0503020204020204" pitchFamily="34" charset="-122"/>
              <a:cs typeface="Times New Roman" panose="02020603050405020304" pitchFamily="18" charset="0"/>
            </a:endParaRPr>
          </a:p>
          <a:p>
            <a:pPr algn="l">
              <a:lnSpc>
                <a:spcPct val="150000"/>
              </a:lnSpc>
              <a:spcAft>
                <a:spcPts val="535"/>
              </a:spcAft>
            </a:pPr>
            <a:endParaRPr lang="zh-CN" altLang="en-US" sz="347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TextBox 11"/>
          <p:cNvSpPr txBox="1"/>
          <p:nvPr>
            <p:custDataLst>
              <p:tags r:id="rId3"/>
            </p:custDataLst>
          </p:nvPr>
        </p:nvSpPr>
        <p:spPr>
          <a:xfrm>
            <a:off x="2134235" y="14062710"/>
            <a:ext cx="26979880" cy="4419600"/>
          </a:xfrm>
          <a:prstGeom prst="rect">
            <a:avLst/>
          </a:prstGeom>
          <a:noFill/>
          <a:ln w="9525">
            <a:noFill/>
          </a:ln>
        </p:spPr>
        <p:txBody>
          <a:bodyPr wrap="square" lIns="559032" tIns="279516" rIns="559032" bIns="279516">
            <a:noAutofit/>
          </a:bodyPr>
          <a:lstStyle/>
          <a:p>
            <a:pPr algn="l">
              <a:lnSpc>
                <a:spcPct val="150000"/>
              </a:lnSpc>
              <a:spcAft>
                <a:spcPts val="535"/>
              </a:spcAft>
            </a:pPr>
            <a:r>
              <a:rPr lang="zh-CN" altLang="en-US" sz="3470" b="1" dirty="0">
                <a:solidFill>
                  <a:schemeClr val="accent1"/>
                </a:solidFill>
                <a:latin typeface="微软雅黑" panose="020B0503020204020204" pitchFamily="34" charset="-122"/>
                <a:ea typeface="微软雅黑" panose="020B0503020204020204" pitchFamily="34" charset="-122"/>
                <a:sym typeface="+mn-ea"/>
              </a:rPr>
              <a:t>小标题</a:t>
            </a:r>
            <a:r>
              <a:rPr lang="en-US" altLang="zh-CN" sz="3470" b="1" dirty="0">
                <a:solidFill>
                  <a:schemeClr val="bg1">
                    <a:lumMod val="65000"/>
                  </a:schemeClr>
                </a:solidFill>
                <a:latin typeface="微软雅黑" panose="020B0503020204020204" pitchFamily="34" charset="-122"/>
                <a:ea typeface="微软雅黑" panose="020B0503020204020204" pitchFamily="34" charset="-122"/>
                <a:sym typeface="+mn-ea"/>
              </a:rPr>
              <a:t>&gt;</a:t>
            </a:r>
            <a:endParaRPr lang="en-US" altLang="zh-CN" sz="3470" b="1" dirty="0">
              <a:solidFill>
                <a:schemeClr val="bg1">
                  <a:lumMod val="65000"/>
                </a:schemeClr>
              </a:solidFill>
              <a:latin typeface="微软雅黑" panose="020B0503020204020204" pitchFamily="34" charset="-122"/>
              <a:ea typeface="微软雅黑" panose="020B0503020204020204" pitchFamily="34" charset="-122"/>
            </a:endParaRPr>
          </a:p>
          <a:p>
            <a:pPr algn="l">
              <a:lnSpc>
                <a:spcPct val="150000"/>
              </a:lnSpc>
              <a:spcAft>
                <a:spcPts val="535"/>
              </a:spcAft>
            </a:pPr>
            <a:r>
              <a:rPr lang="zh-CN" altLang="en-US" sz="3470" dirty="0">
                <a:latin typeface="微软雅黑" panose="020B0503020204020204" pitchFamily="34" charset="-122"/>
                <a:ea typeface="微软雅黑" panose="020B0503020204020204" pitchFamily="34" charset="-122"/>
                <a:sym typeface="+mn-ea"/>
              </a:rPr>
              <a:t>       </a:t>
            </a:r>
            <a:r>
              <a:rPr lang="zh-CN" altLang="en-US" sz="3470" dirty="0">
                <a:latin typeface="微软雅黑" panose="020B0503020204020204" pitchFamily="34" charset="-122"/>
                <a:ea typeface="微软雅黑" panose="020B0503020204020204" pitchFamily="34" charset="-122"/>
                <a:cs typeface="Times New Roman" panose="02020603050405020304" pitchFamily="18" charset="0"/>
                <a:sym typeface="+mn-ea"/>
              </a:rPr>
              <a:t>壁报内容壁报内容壁报内容壁报内容壁报内容壁报内容壁报内容壁报内容壁报内容壁报内容壁报内容壁报内容壁报内容壁报内容</a:t>
            </a:r>
            <a:r>
              <a:rPr lang="zh-CN" altLang="en-US" sz="3470" dirty="0">
                <a:latin typeface="微软雅黑" panose="020B0503020204020204" pitchFamily="34" charset="-122"/>
                <a:ea typeface="微软雅黑" panose="020B0503020204020204" pitchFamily="34" charset="-122"/>
                <a:cs typeface="Times New Roman" panose="02020603050405020304" pitchFamily="18" charset="0"/>
                <a:sym typeface="+mn-ea"/>
              </a:rPr>
              <a:t>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a:t>
            </a:r>
            <a:endParaRPr lang="zh-CN" altLang="en-US" sz="3470" dirty="0">
              <a:latin typeface="微软雅黑" panose="020B0503020204020204" pitchFamily="34" charset="-122"/>
              <a:ea typeface="微软雅黑" panose="020B0503020204020204" pitchFamily="34" charset="-122"/>
              <a:cs typeface="Times New Roman" panose="02020603050405020304" pitchFamily="18" charset="0"/>
            </a:endParaRPr>
          </a:p>
          <a:p>
            <a:pPr algn="l">
              <a:lnSpc>
                <a:spcPct val="150000"/>
              </a:lnSpc>
              <a:spcAft>
                <a:spcPts val="535"/>
              </a:spcAft>
            </a:pPr>
            <a:endParaRPr lang="zh-CN" altLang="en-US" sz="347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TextBox 11"/>
          <p:cNvSpPr txBox="1"/>
          <p:nvPr>
            <p:custDataLst>
              <p:tags r:id="rId4"/>
            </p:custDataLst>
          </p:nvPr>
        </p:nvSpPr>
        <p:spPr>
          <a:xfrm>
            <a:off x="2134235" y="19736435"/>
            <a:ext cx="26979880" cy="4419600"/>
          </a:xfrm>
          <a:prstGeom prst="rect">
            <a:avLst/>
          </a:prstGeom>
          <a:noFill/>
          <a:ln w="9525">
            <a:noFill/>
          </a:ln>
        </p:spPr>
        <p:txBody>
          <a:bodyPr wrap="square" lIns="559032" tIns="279516" rIns="559032" bIns="279516">
            <a:noAutofit/>
          </a:bodyPr>
          <a:lstStyle/>
          <a:p>
            <a:pPr algn="l">
              <a:lnSpc>
                <a:spcPct val="150000"/>
              </a:lnSpc>
              <a:spcAft>
                <a:spcPts val="535"/>
              </a:spcAft>
            </a:pPr>
            <a:r>
              <a:rPr lang="zh-CN" altLang="en-US" sz="3470" b="1" dirty="0">
                <a:solidFill>
                  <a:schemeClr val="accent1"/>
                </a:solidFill>
                <a:latin typeface="微软雅黑" panose="020B0503020204020204" pitchFamily="34" charset="-122"/>
                <a:ea typeface="微软雅黑" panose="020B0503020204020204" pitchFamily="34" charset="-122"/>
                <a:sym typeface="+mn-ea"/>
              </a:rPr>
              <a:t>小标题</a:t>
            </a:r>
            <a:r>
              <a:rPr lang="en-US" altLang="zh-CN" sz="3470" b="1" dirty="0">
                <a:solidFill>
                  <a:schemeClr val="bg1">
                    <a:lumMod val="65000"/>
                  </a:schemeClr>
                </a:solidFill>
                <a:latin typeface="微软雅黑" panose="020B0503020204020204" pitchFamily="34" charset="-122"/>
                <a:ea typeface="微软雅黑" panose="020B0503020204020204" pitchFamily="34" charset="-122"/>
                <a:sym typeface="+mn-ea"/>
              </a:rPr>
              <a:t>&gt;</a:t>
            </a:r>
            <a:endParaRPr lang="en-US" altLang="zh-CN" sz="3470" b="1" dirty="0">
              <a:solidFill>
                <a:schemeClr val="bg1">
                  <a:lumMod val="65000"/>
                </a:schemeClr>
              </a:solidFill>
              <a:latin typeface="微软雅黑" panose="020B0503020204020204" pitchFamily="34" charset="-122"/>
              <a:ea typeface="微软雅黑" panose="020B0503020204020204" pitchFamily="34" charset="-122"/>
            </a:endParaRPr>
          </a:p>
          <a:p>
            <a:pPr algn="l">
              <a:lnSpc>
                <a:spcPct val="150000"/>
              </a:lnSpc>
              <a:spcAft>
                <a:spcPts val="535"/>
              </a:spcAft>
            </a:pPr>
            <a:r>
              <a:rPr lang="zh-CN" altLang="en-US" sz="3470" dirty="0">
                <a:latin typeface="微软雅黑" panose="020B0503020204020204" pitchFamily="34" charset="-122"/>
                <a:ea typeface="微软雅黑" panose="020B0503020204020204" pitchFamily="34" charset="-122"/>
                <a:sym typeface="+mn-ea"/>
              </a:rPr>
              <a:t>       </a:t>
            </a:r>
            <a:r>
              <a:rPr lang="zh-CN" altLang="en-US" sz="3470" dirty="0">
                <a:latin typeface="微软雅黑" panose="020B0503020204020204" pitchFamily="34" charset="-122"/>
                <a:ea typeface="微软雅黑" panose="020B0503020204020204" pitchFamily="34" charset="-122"/>
                <a:cs typeface="Times New Roman" panose="02020603050405020304" pitchFamily="18" charset="0"/>
                <a:sym typeface="+mn-ea"/>
              </a:rPr>
              <a:t>壁报内容壁报内容壁报内容壁报内容壁报内容壁报内容壁报内容壁报内容壁报内容壁报内容壁报内容壁报内容壁报内容壁报内容</a:t>
            </a:r>
            <a:r>
              <a:rPr lang="zh-CN" altLang="en-US" sz="3470" dirty="0">
                <a:latin typeface="微软雅黑" panose="020B0503020204020204" pitchFamily="34" charset="-122"/>
                <a:ea typeface="微软雅黑" panose="020B0503020204020204" pitchFamily="34" charset="-122"/>
                <a:cs typeface="Times New Roman" panose="02020603050405020304" pitchFamily="18" charset="0"/>
                <a:sym typeface="+mn-ea"/>
              </a:rPr>
              <a:t>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a:t>
            </a:r>
            <a:endParaRPr lang="zh-CN" altLang="en-US" sz="3470" dirty="0">
              <a:latin typeface="微软雅黑" panose="020B0503020204020204" pitchFamily="34" charset="-122"/>
              <a:ea typeface="微软雅黑" panose="020B0503020204020204" pitchFamily="34" charset="-122"/>
              <a:cs typeface="Times New Roman" panose="02020603050405020304" pitchFamily="18" charset="0"/>
            </a:endParaRPr>
          </a:p>
          <a:p>
            <a:pPr algn="l">
              <a:lnSpc>
                <a:spcPct val="150000"/>
              </a:lnSpc>
              <a:spcAft>
                <a:spcPts val="535"/>
              </a:spcAft>
            </a:pPr>
            <a:endParaRPr lang="zh-CN" altLang="en-US" sz="347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TextBox 11"/>
          <p:cNvSpPr txBox="1"/>
          <p:nvPr>
            <p:custDataLst>
              <p:tags r:id="rId5"/>
            </p:custDataLst>
          </p:nvPr>
        </p:nvSpPr>
        <p:spPr>
          <a:xfrm>
            <a:off x="2134235" y="25410160"/>
            <a:ext cx="26979880" cy="4419600"/>
          </a:xfrm>
          <a:prstGeom prst="rect">
            <a:avLst/>
          </a:prstGeom>
          <a:noFill/>
          <a:ln w="9525">
            <a:noFill/>
          </a:ln>
        </p:spPr>
        <p:txBody>
          <a:bodyPr wrap="square" lIns="559032" tIns="279516" rIns="559032" bIns="279516">
            <a:noAutofit/>
          </a:bodyPr>
          <a:lstStyle/>
          <a:p>
            <a:pPr algn="l">
              <a:lnSpc>
                <a:spcPct val="150000"/>
              </a:lnSpc>
              <a:spcAft>
                <a:spcPts val="535"/>
              </a:spcAft>
            </a:pPr>
            <a:r>
              <a:rPr lang="zh-CN" altLang="en-US" sz="3470" b="1" dirty="0">
                <a:solidFill>
                  <a:schemeClr val="accent1"/>
                </a:solidFill>
                <a:latin typeface="微软雅黑" panose="020B0503020204020204" pitchFamily="34" charset="-122"/>
                <a:ea typeface="微软雅黑" panose="020B0503020204020204" pitchFamily="34" charset="-122"/>
                <a:sym typeface="+mn-ea"/>
              </a:rPr>
              <a:t>小标题</a:t>
            </a:r>
            <a:r>
              <a:rPr lang="en-US" altLang="zh-CN" sz="3470" b="1" dirty="0">
                <a:solidFill>
                  <a:schemeClr val="bg1">
                    <a:lumMod val="65000"/>
                  </a:schemeClr>
                </a:solidFill>
                <a:latin typeface="微软雅黑" panose="020B0503020204020204" pitchFamily="34" charset="-122"/>
                <a:ea typeface="微软雅黑" panose="020B0503020204020204" pitchFamily="34" charset="-122"/>
                <a:sym typeface="+mn-ea"/>
              </a:rPr>
              <a:t>&gt;</a:t>
            </a:r>
            <a:endParaRPr lang="en-US" altLang="zh-CN" sz="3470" b="1" dirty="0">
              <a:solidFill>
                <a:schemeClr val="bg1">
                  <a:lumMod val="65000"/>
                </a:schemeClr>
              </a:solidFill>
              <a:latin typeface="微软雅黑" panose="020B0503020204020204" pitchFamily="34" charset="-122"/>
              <a:ea typeface="微软雅黑" panose="020B0503020204020204" pitchFamily="34" charset="-122"/>
            </a:endParaRPr>
          </a:p>
          <a:p>
            <a:pPr algn="l">
              <a:lnSpc>
                <a:spcPct val="150000"/>
              </a:lnSpc>
              <a:spcAft>
                <a:spcPts val="535"/>
              </a:spcAft>
            </a:pPr>
            <a:r>
              <a:rPr lang="zh-CN" altLang="en-US" sz="3470" dirty="0">
                <a:latin typeface="微软雅黑" panose="020B0503020204020204" pitchFamily="34" charset="-122"/>
                <a:ea typeface="微软雅黑" panose="020B0503020204020204" pitchFamily="34" charset="-122"/>
                <a:sym typeface="+mn-ea"/>
              </a:rPr>
              <a:t>       </a:t>
            </a:r>
            <a:r>
              <a:rPr lang="zh-CN" altLang="en-US" sz="3470" dirty="0">
                <a:latin typeface="微软雅黑" panose="020B0503020204020204" pitchFamily="34" charset="-122"/>
                <a:ea typeface="微软雅黑" panose="020B0503020204020204" pitchFamily="34" charset="-122"/>
                <a:cs typeface="Times New Roman" panose="02020603050405020304" pitchFamily="18" charset="0"/>
                <a:sym typeface="+mn-ea"/>
              </a:rPr>
              <a:t>壁报内容壁报内容壁报内容壁报内容壁报内容壁报内容壁报内容壁报内容壁报内容壁报内容壁报内容壁报内容壁报内容壁报内容</a:t>
            </a:r>
            <a:r>
              <a:rPr lang="zh-CN" altLang="en-US" sz="3470" dirty="0">
                <a:latin typeface="微软雅黑" panose="020B0503020204020204" pitchFamily="34" charset="-122"/>
                <a:ea typeface="微软雅黑" panose="020B0503020204020204" pitchFamily="34" charset="-122"/>
                <a:cs typeface="Times New Roman" panose="02020603050405020304" pitchFamily="18" charset="0"/>
                <a:sym typeface="+mn-ea"/>
              </a:rPr>
              <a:t>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a:t>
            </a:r>
            <a:endParaRPr lang="zh-CN" altLang="en-US" sz="3470" dirty="0">
              <a:latin typeface="微软雅黑" panose="020B0503020204020204" pitchFamily="34" charset="-122"/>
              <a:ea typeface="微软雅黑" panose="020B0503020204020204" pitchFamily="34" charset="-122"/>
              <a:cs typeface="Times New Roman" panose="02020603050405020304" pitchFamily="18" charset="0"/>
            </a:endParaRPr>
          </a:p>
          <a:p>
            <a:pPr algn="l">
              <a:lnSpc>
                <a:spcPct val="150000"/>
              </a:lnSpc>
              <a:spcAft>
                <a:spcPts val="535"/>
              </a:spcAft>
            </a:pPr>
            <a:endParaRPr lang="zh-CN" altLang="en-US" sz="347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 name="TextBox 11"/>
          <p:cNvSpPr txBox="1"/>
          <p:nvPr>
            <p:custDataLst>
              <p:tags r:id="rId6"/>
            </p:custDataLst>
          </p:nvPr>
        </p:nvSpPr>
        <p:spPr>
          <a:xfrm>
            <a:off x="2134235" y="31083885"/>
            <a:ext cx="26979880" cy="4419600"/>
          </a:xfrm>
          <a:prstGeom prst="rect">
            <a:avLst/>
          </a:prstGeom>
          <a:noFill/>
          <a:ln w="9525">
            <a:noFill/>
          </a:ln>
        </p:spPr>
        <p:txBody>
          <a:bodyPr wrap="square" lIns="559032" tIns="279516" rIns="559032" bIns="279516">
            <a:noAutofit/>
          </a:bodyPr>
          <a:lstStyle/>
          <a:p>
            <a:pPr algn="l">
              <a:lnSpc>
                <a:spcPct val="150000"/>
              </a:lnSpc>
              <a:spcAft>
                <a:spcPts val="535"/>
              </a:spcAft>
            </a:pPr>
            <a:r>
              <a:rPr lang="zh-CN" altLang="en-US" sz="3470" b="1" dirty="0">
                <a:solidFill>
                  <a:schemeClr val="accent1"/>
                </a:solidFill>
                <a:latin typeface="微软雅黑" panose="020B0503020204020204" pitchFamily="34" charset="-122"/>
                <a:ea typeface="微软雅黑" panose="020B0503020204020204" pitchFamily="34" charset="-122"/>
                <a:sym typeface="+mn-ea"/>
              </a:rPr>
              <a:t>小标题</a:t>
            </a:r>
            <a:r>
              <a:rPr lang="en-US" altLang="zh-CN" sz="3470" b="1" dirty="0">
                <a:solidFill>
                  <a:schemeClr val="bg1">
                    <a:lumMod val="65000"/>
                  </a:schemeClr>
                </a:solidFill>
                <a:latin typeface="微软雅黑" panose="020B0503020204020204" pitchFamily="34" charset="-122"/>
                <a:ea typeface="微软雅黑" panose="020B0503020204020204" pitchFamily="34" charset="-122"/>
                <a:sym typeface="+mn-ea"/>
              </a:rPr>
              <a:t>&gt;</a:t>
            </a:r>
            <a:endParaRPr lang="en-US" altLang="zh-CN" sz="3470" b="1" dirty="0">
              <a:solidFill>
                <a:schemeClr val="bg1">
                  <a:lumMod val="65000"/>
                </a:schemeClr>
              </a:solidFill>
              <a:latin typeface="微软雅黑" panose="020B0503020204020204" pitchFamily="34" charset="-122"/>
              <a:ea typeface="微软雅黑" panose="020B0503020204020204" pitchFamily="34" charset="-122"/>
            </a:endParaRPr>
          </a:p>
          <a:p>
            <a:pPr algn="l">
              <a:lnSpc>
                <a:spcPct val="150000"/>
              </a:lnSpc>
              <a:spcAft>
                <a:spcPts val="535"/>
              </a:spcAft>
            </a:pPr>
            <a:r>
              <a:rPr lang="zh-CN" altLang="en-US" sz="3470" dirty="0">
                <a:latin typeface="微软雅黑" panose="020B0503020204020204" pitchFamily="34" charset="-122"/>
                <a:ea typeface="微软雅黑" panose="020B0503020204020204" pitchFamily="34" charset="-122"/>
                <a:sym typeface="+mn-ea"/>
              </a:rPr>
              <a:t>       </a:t>
            </a:r>
            <a:r>
              <a:rPr lang="zh-CN" altLang="en-US" sz="3470" dirty="0">
                <a:latin typeface="微软雅黑" panose="020B0503020204020204" pitchFamily="34" charset="-122"/>
                <a:ea typeface="微软雅黑" panose="020B0503020204020204" pitchFamily="34" charset="-122"/>
                <a:cs typeface="Times New Roman" panose="02020603050405020304" pitchFamily="18" charset="0"/>
                <a:sym typeface="+mn-ea"/>
              </a:rPr>
              <a:t>壁报内容壁报内容壁报内容壁报内容壁报内容壁报内容壁报内容壁报内容壁报内容壁报内容壁报内容壁报内容壁报内容壁报内容</a:t>
            </a:r>
            <a:r>
              <a:rPr lang="zh-CN" altLang="en-US" sz="3470" dirty="0">
                <a:latin typeface="微软雅黑" panose="020B0503020204020204" pitchFamily="34" charset="-122"/>
                <a:ea typeface="微软雅黑" panose="020B0503020204020204" pitchFamily="34" charset="-122"/>
                <a:cs typeface="Times New Roman" panose="02020603050405020304" pitchFamily="18" charset="0"/>
                <a:sym typeface="+mn-ea"/>
              </a:rPr>
              <a:t>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壁报内容</a:t>
            </a:r>
            <a:endParaRPr lang="zh-CN" altLang="en-US" sz="3470" dirty="0">
              <a:latin typeface="微软雅黑" panose="020B0503020204020204" pitchFamily="34" charset="-122"/>
              <a:ea typeface="微软雅黑" panose="020B0503020204020204" pitchFamily="34" charset="-122"/>
              <a:cs typeface="Times New Roman" panose="02020603050405020304" pitchFamily="18" charset="0"/>
            </a:endParaRPr>
          </a:p>
          <a:p>
            <a:pPr algn="l">
              <a:lnSpc>
                <a:spcPct val="150000"/>
              </a:lnSpc>
              <a:spcAft>
                <a:spcPts val="535"/>
              </a:spcAft>
            </a:pPr>
            <a:endParaRPr lang="zh-CN" altLang="en-US" sz="347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PP_MARK_KEY" val="31a4a313-d8f9-4c1b-8292-991519dc792d"/>
  <p:tag name="COMMONDATA" val="eyJoZGlkIjoiY2Q1ZjhjNGIxOWFlNTU2YmQ1NzE4OTAzNjNkZjhkMWEifQ=="/>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1195</Words>
  <Application>WPS 演示</Application>
  <PresentationFormat>自定义</PresentationFormat>
  <Paragraphs>27</Paragraphs>
  <Slides>1</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vt:i4>
      </vt:variant>
    </vt:vector>
  </HeadingPairs>
  <TitlesOfParts>
    <vt:vector size="12" baseType="lpstr">
      <vt:lpstr>Arial</vt:lpstr>
      <vt:lpstr>宋体</vt:lpstr>
      <vt:lpstr>Wingdings</vt:lpstr>
      <vt:lpstr>微软雅黑</vt:lpstr>
      <vt:lpstr>Times New Roman</vt:lpstr>
      <vt:lpstr>Arial Unicode MS</vt:lpstr>
      <vt:lpstr>等线 Light</vt:lpstr>
      <vt:lpstr>Calibri Light</vt:lpstr>
      <vt:lpstr>等线</vt:lpstr>
      <vt:lpstr>Calibri</vt:lpstr>
      <vt:lpstr>Office 主题​​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ma_mxl@sohu.com</dc:creator>
  <cp:lastModifiedBy>任明珂</cp:lastModifiedBy>
  <cp:revision>48</cp:revision>
  <dcterms:created xsi:type="dcterms:W3CDTF">2022-11-07T14:50:00Z</dcterms:created>
  <dcterms:modified xsi:type="dcterms:W3CDTF">2026-08-25T12:06:00Z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E6133AF60CC542089249D6C10F7470C6_13</vt:lpwstr>
  </property>
  <property fmtid="{D5CDD505-2E9C-101B-9397-08002B2CF9AE}" pid="3" name="KSOProductBuildVer">
    <vt:lpwstr>2052-12.1.0.28043</vt:lpwstr>
  </property>
</Properties>
</file>